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21242338" cy="14762163"/>
  <p:notesSz cx="13941425" cy="20202525"/>
  <p:defaultTextStyle>
    <a:defPPr>
      <a:defRPr lang="zh-TW"/>
    </a:defPPr>
    <a:lvl1pPr marL="0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1pPr>
    <a:lvl2pPr marL="1028673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2pPr>
    <a:lvl3pPr marL="2057345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3pPr>
    <a:lvl4pPr marL="3086018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4pPr>
    <a:lvl5pPr marL="4114690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5pPr>
    <a:lvl6pPr marL="5143363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6pPr>
    <a:lvl7pPr marL="6172035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7pPr>
    <a:lvl8pPr marL="7200708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8pPr>
    <a:lvl9pPr marL="8229381" algn="l" defTabSz="1028673" rtl="0" eaLnBrk="1" latinLnBrk="0" hangingPunct="1">
      <a:defRPr sz="4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650">
          <p15:clr>
            <a:srgbClr val="A4A3A4"/>
          </p15:clr>
        </p15:guide>
        <p15:guide id="2" pos="66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1" d="100"/>
          <a:sy n="31" d="100"/>
        </p:scale>
        <p:origin x="414" y="72"/>
      </p:cViewPr>
      <p:guideLst>
        <p:guide orient="horz" pos="4650"/>
        <p:guide pos="6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93176" y="4585841"/>
            <a:ext cx="18055987" cy="3164297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3186351" y="8365226"/>
            <a:ext cx="14869637" cy="37725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28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573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086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14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143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172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200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229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 smtClean="0"/>
              <a:t>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96123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2711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21563189" y="826955"/>
            <a:ext cx="6689861" cy="17636002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86227" y="826955"/>
            <a:ext cx="19722921" cy="17636002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847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4954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7998" y="9486059"/>
            <a:ext cx="18055987" cy="2931930"/>
          </a:xfrm>
        </p:spPr>
        <p:txBody>
          <a:bodyPr anchor="t"/>
          <a:lstStyle>
            <a:lvl1pPr algn="l">
              <a:defRPr sz="90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77998" y="6256836"/>
            <a:ext cx="18055987" cy="3229222"/>
          </a:xfrm>
        </p:spPr>
        <p:txBody>
          <a:bodyPr anchor="b"/>
          <a:lstStyle>
            <a:lvl1pPr marL="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1pPr>
            <a:lvl2pPr marL="1028673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2057345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 marL="3086018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1469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14336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17203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200708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22938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68817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86229" y="4821624"/>
            <a:ext cx="13206390" cy="13641332"/>
          </a:xfrm>
        </p:spPr>
        <p:txBody>
          <a:bodyPr/>
          <a:lstStyle>
            <a:lvl1pPr>
              <a:defRPr sz="6300"/>
            </a:lvl1pPr>
            <a:lvl2pPr>
              <a:defRPr sz="55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046657" y="4821624"/>
            <a:ext cx="13206392" cy="13641332"/>
          </a:xfrm>
        </p:spPr>
        <p:txBody>
          <a:bodyPr/>
          <a:lstStyle>
            <a:lvl1pPr>
              <a:defRPr sz="6300"/>
            </a:lvl1pPr>
            <a:lvl2pPr>
              <a:defRPr sz="5500"/>
            </a:lvl2pPr>
            <a:lvl3pPr>
              <a:defRPr sz="45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50961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2117" y="591170"/>
            <a:ext cx="19118104" cy="246036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2118" y="3304402"/>
            <a:ext cx="9385721" cy="1377118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28673" indent="0">
              <a:buNone/>
              <a:defRPr sz="4500" b="1"/>
            </a:lvl2pPr>
            <a:lvl3pPr marL="2057345" indent="0">
              <a:buNone/>
              <a:defRPr sz="4000" b="1"/>
            </a:lvl3pPr>
            <a:lvl4pPr marL="3086018" indent="0">
              <a:buNone/>
              <a:defRPr sz="3500" b="1"/>
            </a:lvl4pPr>
            <a:lvl5pPr marL="4114690" indent="0">
              <a:buNone/>
              <a:defRPr sz="3500" b="1"/>
            </a:lvl5pPr>
            <a:lvl6pPr marL="5143363" indent="0">
              <a:buNone/>
              <a:defRPr sz="3500" b="1"/>
            </a:lvl6pPr>
            <a:lvl7pPr marL="6172035" indent="0">
              <a:buNone/>
              <a:defRPr sz="3500" b="1"/>
            </a:lvl7pPr>
            <a:lvl8pPr marL="7200708" indent="0">
              <a:buNone/>
              <a:defRPr sz="3500" b="1"/>
            </a:lvl8pPr>
            <a:lvl9pPr marL="8229381" indent="0">
              <a:buNone/>
              <a:defRPr sz="35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2118" y="4681520"/>
            <a:ext cx="9385721" cy="8505330"/>
          </a:xfrm>
        </p:spPr>
        <p:txBody>
          <a:bodyPr/>
          <a:lstStyle>
            <a:lvl1pPr>
              <a:defRPr sz="5500"/>
            </a:lvl1pPr>
            <a:lvl2pPr>
              <a:defRPr sz="4500"/>
            </a:lvl2pPr>
            <a:lvl3pPr>
              <a:defRPr sz="40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790815" y="3304402"/>
            <a:ext cx="9389408" cy="1377118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28673" indent="0">
              <a:buNone/>
              <a:defRPr sz="4500" b="1"/>
            </a:lvl2pPr>
            <a:lvl3pPr marL="2057345" indent="0">
              <a:buNone/>
              <a:defRPr sz="4000" b="1"/>
            </a:lvl3pPr>
            <a:lvl4pPr marL="3086018" indent="0">
              <a:buNone/>
              <a:defRPr sz="3500" b="1"/>
            </a:lvl4pPr>
            <a:lvl5pPr marL="4114690" indent="0">
              <a:buNone/>
              <a:defRPr sz="3500" b="1"/>
            </a:lvl5pPr>
            <a:lvl6pPr marL="5143363" indent="0">
              <a:buNone/>
              <a:defRPr sz="3500" b="1"/>
            </a:lvl6pPr>
            <a:lvl7pPr marL="6172035" indent="0">
              <a:buNone/>
              <a:defRPr sz="3500" b="1"/>
            </a:lvl7pPr>
            <a:lvl8pPr marL="7200708" indent="0">
              <a:buNone/>
              <a:defRPr sz="3500" b="1"/>
            </a:lvl8pPr>
            <a:lvl9pPr marL="8229381" indent="0">
              <a:buNone/>
              <a:defRPr sz="35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790815" y="4681520"/>
            <a:ext cx="9389408" cy="8505330"/>
          </a:xfrm>
        </p:spPr>
        <p:txBody>
          <a:bodyPr/>
          <a:lstStyle>
            <a:lvl1pPr>
              <a:defRPr sz="5500"/>
            </a:lvl1pPr>
            <a:lvl2pPr>
              <a:defRPr sz="4500"/>
            </a:lvl2pPr>
            <a:lvl3pPr>
              <a:defRPr sz="40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9716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156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18289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2118" y="587753"/>
            <a:ext cx="6988583" cy="2501367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05164" y="587754"/>
            <a:ext cx="11875057" cy="12599097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5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2118" y="3089121"/>
            <a:ext cx="6988583" cy="10097730"/>
          </a:xfrm>
        </p:spPr>
        <p:txBody>
          <a:bodyPr/>
          <a:lstStyle>
            <a:lvl1pPr marL="0" indent="0">
              <a:buNone/>
              <a:defRPr sz="3200"/>
            </a:lvl1pPr>
            <a:lvl2pPr marL="1028673" indent="0">
              <a:buNone/>
              <a:defRPr sz="2700"/>
            </a:lvl2pPr>
            <a:lvl3pPr marL="2057345" indent="0">
              <a:buNone/>
              <a:defRPr sz="2200"/>
            </a:lvl3pPr>
            <a:lvl4pPr marL="3086018" indent="0">
              <a:buNone/>
              <a:defRPr sz="2100"/>
            </a:lvl4pPr>
            <a:lvl5pPr marL="4114690" indent="0">
              <a:buNone/>
              <a:defRPr sz="2100"/>
            </a:lvl5pPr>
            <a:lvl6pPr marL="5143363" indent="0">
              <a:buNone/>
              <a:defRPr sz="2100"/>
            </a:lvl6pPr>
            <a:lvl7pPr marL="6172035" indent="0">
              <a:buNone/>
              <a:defRPr sz="2100"/>
            </a:lvl7pPr>
            <a:lvl8pPr marL="7200708" indent="0">
              <a:buNone/>
              <a:defRPr sz="2100"/>
            </a:lvl8pPr>
            <a:lvl9pPr marL="8229381" indent="0">
              <a:buNone/>
              <a:defRPr sz="21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617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63646" y="10333515"/>
            <a:ext cx="12745403" cy="1219930"/>
          </a:xfrm>
        </p:spPr>
        <p:txBody>
          <a:bodyPr anchor="b"/>
          <a:lstStyle>
            <a:lvl1pPr algn="l">
              <a:defRPr sz="45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63646" y="1319027"/>
            <a:ext cx="12745403" cy="8857298"/>
          </a:xfrm>
        </p:spPr>
        <p:txBody>
          <a:bodyPr/>
          <a:lstStyle>
            <a:lvl1pPr marL="0" indent="0">
              <a:buNone/>
              <a:defRPr sz="7200"/>
            </a:lvl1pPr>
            <a:lvl2pPr marL="1028673" indent="0">
              <a:buNone/>
              <a:defRPr sz="6300"/>
            </a:lvl2pPr>
            <a:lvl3pPr marL="2057345" indent="0">
              <a:buNone/>
              <a:defRPr sz="5500"/>
            </a:lvl3pPr>
            <a:lvl4pPr marL="3086018" indent="0">
              <a:buNone/>
              <a:defRPr sz="4500"/>
            </a:lvl4pPr>
            <a:lvl5pPr marL="4114690" indent="0">
              <a:buNone/>
              <a:defRPr sz="4500"/>
            </a:lvl5pPr>
            <a:lvl6pPr marL="5143363" indent="0">
              <a:buNone/>
              <a:defRPr sz="4500"/>
            </a:lvl6pPr>
            <a:lvl7pPr marL="6172035" indent="0">
              <a:buNone/>
              <a:defRPr sz="4500"/>
            </a:lvl7pPr>
            <a:lvl8pPr marL="7200708" indent="0">
              <a:buNone/>
              <a:defRPr sz="4500"/>
            </a:lvl8pPr>
            <a:lvl9pPr marL="8229381" indent="0">
              <a:buNone/>
              <a:defRPr sz="45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63646" y="11553444"/>
            <a:ext cx="12745403" cy="1732503"/>
          </a:xfrm>
        </p:spPr>
        <p:txBody>
          <a:bodyPr/>
          <a:lstStyle>
            <a:lvl1pPr marL="0" indent="0">
              <a:buNone/>
              <a:defRPr sz="3200"/>
            </a:lvl1pPr>
            <a:lvl2pPr marL="1028673" indent="0">
              <a:buNone/>
              <a:defRPr sz="2700"/>
            </a:lvl2pPr>
            <a:lvl3pPr marL="2057345" indent="0">
              <a:buNone/>
              <a:defRPr sz="2200"/>
            </a:lvl3pPr>
            <a:lvl4pPr marL="3086018" indent="0">
              <a:buNone/>
              <a:defRPr sz="2100"/>
            </a:lvl4pPr>
            <a:lvl5pPr marL="4114690" indent="0">
              <a:buNone/>
              <a:defRPr sz="2100"/>
            </a:lvl5pPr>
            <a:lvl6pPr marL="5143363" indent="0">
              <a:buNone/>
              <a:defRPr sz="2100"/>
            </a:lvl6pPr>
            <a:lvl7pPr marL="6172035" indent="0">
              <a:buNone/>
              <a:defRPr sz="2100"/>
            </a:lvl7pPr>
            <a:lvl8pPr marL="7200708" indent="0">
              <a:buNone/>
              <a:defRPr sz="2100"/>
            </a:lvl8pPr>
            <a:lvl9pPr marL="8229381" indent="0">
              <a:buNone/>
              <a:defRPr sz="21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9357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2117" y="591170"/>
            <a:ext cx="19118104" cy="2460361"/>
          </a:xfrm>
          <a:prstGeom prst="rect">
            <a:avLst/>
          </a:prstGeom>
        </p:spPr>
        <p:txBody>
          <a:bodyPr vert="horz" lIns="205735" tIns="102867" rIns="205735" bIns="102867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2117" y="3444506"/>
            <a:ext cx="19118104" cy="9742345"/>
          </a:xfrm>
          <a:prstGeom prst="rect">
            <a:avLst/>
          </a:prstGeom>
        </p:spPr>
        <p:txBody>
          <a:bodyPr vert="horz" lIns="205735" tIns="102867" rIns="205735" bIns="102867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2117" y="13682341"/>
            <a:ext cx="4956546" cy="785948"/>
          </a:xfrm>
          <a:prstGeom prst="rect">
            <a:avLst/>
          </a:prstGeom>
        </p:spPr>
        <p:txBody>
          <a:bodyPr vert="horz" lIns="205735" tIns="102867" rIns="205735" bIns="102867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E5366-2F7B-0648-B6C4-2E0EC5B49BFC}" type="datetimeFigureOut">
              <a:rPr kumimoji="1" lang="zh-TW" altLang="en-US" smtClean="0"/>
              <a:t>2022/12/29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257799" y="13682341"/>
            <a:ext cx="6726740" cy="785948"/>
          </a:xfrm>
          <a:prstGeom prst="rect">
            <a:avLst/>
          </a:prstGeom>
        </p:spPr>
        <p:txBody>
          <a:bodyPr vert="horz" lIns="205735" tIns="102867" rIns="205735" bIns="102867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223675" y="13682341"/>
            <a:ext cx="4956546" cy="785948"/>
          </a:xfrm>
          <a:prstGeom prst="rect">
            <a:avLst/>
          </a:prstGeom>
        </p:spPr>
        <p:txBody>
          <a:bodyPr vert="horz" lIns="205735" tIns="102867" rIns="205735" bIns="102867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0CACB-4AC9-6C4D-AD70-BFFA2B5C464B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51056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673" rtl="0" eaLnBrk="1" latinLnBrk="0" hangingPunct="1">
        <a:spcBef>
          <a:spcPct val="0"/>
        </a:spcBef>
        <a:buNone/>
        <a:defRPr sz="1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1504" indent="-771504" algn="l" defTabSz="1028673" rtl="0" eaLnBrk="1" latinLnBrk="0" hangingPunct="1">
        <a:spcBef>
          <a:spcPct val="20000"/>
        </a:spcBef>
        <a:buFont typeface="Arial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671593" indent="-642920" algn="l" defTabSz="1028673" rtl="0" eaLnBrk="1" latinLnBrk="0" hangingPunct="1">
        <a:spcBef>
          <a:spcPct val="20000"/>
        </a:spcBef>
        <a:buFont typeface="Arial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681" indent="-514336" algn="l" defTabSz="1028673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354" indent="-514336" algn="l" defTabSz="1028673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4pPr>
      <a:lvl5pPr marL="4629027" indent="-514336" algn="l" defTabSz="1028673" rtl="0" eaLnBrk="1" latinLnBrk="0" hangingPunct="1">
        <a:spcBef>
          <a:spcPct val="20000"/>
        </a:spcBef>
        <a:buFont typeface="Arial"/>
        <a:buChar char="»"/>
        <a:defRPr sz="4500" kern="1200">
          <a:solidFill>
            <a:schemeClr val="tx1"/>
          </a:solidFill>
          <a:latin typeface="+mn-lt"/>
          <a:ea typeface="+mn-ea"/>
          <a:cs typeface="+mn-cs"/>
        </a:defRPr>
      </a:lvl5pPr>
      <a:lvl6pPr marL="5657699" indent="-514336" algn="l" defTabSz="1028673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6pPr>
      <a:lvl7pPr marL="6686372" indent="-514336" algn="l" defTabSz="1028673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7pPr>
      <a:lvl8pPr marL="7715044" indent="-514336" algn="l" defTabSz="1028673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8pPr>
      <a:lvl9pPr marL="8743717" indent="-514336" algn="l" defTabSz="1028673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673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57345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86018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690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143363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172035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200708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229381" algn="l" defTabSz="1028673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93176" y="733696"/>
            <a:ext cx="17830019" cy="1482609"/>
          </a:xfrm>
        </p:spPr>
        <p:txBody>
          <a:bodyPr>
            <a:noAutofit/>
          </a:bodyPr>
          <a:lstStyle/>
          <a:p>
            <a:r>
              <a:rPr kumimoji="1" lang="zh-TW" altLang="en-US" sz="6400" dirty="0">
                <a:latin typeface="微軟正黑體"/>
                <a:ea typeface="微軟正黑體"/>
                <a:cs typeface="微軟正黑體"/>
              </a:rPr>
              <a:t>輔仁大學醫學院臨床心理學系</a:t>
            </a:r>
            <a:r>
              <a:rPr kumimoji="1" lang="en-US" altLang="zh-TW" sz="6400" dirty="0">
                <a:latin typeface="微軟正黑體"/>
                <a:ea typeface="微軟正黑體"/>
                <a:cs typeface="微軟正黑體"/>
              </a:rPr>
              <a:t/>
            </a:r>
            <a:br>
              <a:rPr kumimoji="1" lang="en-US" altLang="zh-TW" sz="6400" dirty="0">
                <a:latin typeface="微軟正黑體"/>
                <a:ea typeface="微軟正黑體"/>
                <a:cs typeface="微軟正黑體"/>
              </a:rPr>
            </a:br>
            <a:r>
              <a:rPr kumimoji="1" lang="zh-TW" altLang="en-US" sz="6400" dirty="0" smtClean="0">
                <a:latin typeface="微軟正黑體"/>
                <a:ea typeface="微軟正黑體"/>
                <a:cs typeface="微軟正黑體"/>
              </a:rPr>
              <a:t>碩士</a:t>
            </a:r>
            <a:r>
              <a:rPr kumimoji="1" lang="zh-TW" altLang="en-US" sz="6400" dirty="0">
                <a:latin typeface="微軟正黑體"/>
                <a:ea typeface="微軟正黑體"/>
                <a:cs typeface="微軟正黑體"/>
              </a:rPr>
              <a:t>學位</a:t>
            </a:r>
            <a:r>
              <a:rPr kumimoji="1" lang="zh-TW" altLang="en-US" sz="6400" dirty="0" smtClean="0">
                <a:latin typeface="微軟正黑體"/>
                <a:ea typeface="微軟正黑體"/>
                <a:cs typeface="微軟正黑體"/>
              </a:rPr>
              <a:t>論文口試</a:t>
            </a:r>
            <a:endParaRPr kumimoji="1" lang="zh-TW" altLang="en-US" sz="64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846060" y="3869274"/>
            <a:ext cx="18055987" cy="2199984"/>
          </a:xfrm>
          <a:prstGeom prst="rect">
            <a:avLst/>
          </a:prstGeom>
        </p:spPr>
        <p:txBody>
          <a:bodyPr vert="horz" lIns="205735" tIns="102867" rIns="205735" bIns="102867" rtlCol="0" anchor="ctr">
            <a:normAutofit/>
          </a:bodyPr>
          <a:lstStyle>
            <a:lvl1pPr algn="ctr" defTabSz="64008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TW" altLang="en-US" sz="8000" b="1" dirty="0">
                <a:latin typeface="微軟正黑體"/>
                <a:ea typeface="微軟正黑體"/>
                <a:cs typeface="微軟正黑體"/>
              </a:rPr>
              <a:t>題目</a:t>
            </a:r>
            <a:r>
              <a:rPr kumimoji="1" lang="zh-TW" altLang="en-US" sz="8000" b="1" dirty="0" smtClean="0">
                <a:latin typeface="微軟正黑體"/>
                <a:ea typeface="微軟正黑體"/>
                <a:cs typeface="微軟正黑體"/>
              </a:rPr>
              <a:t>：</a:t>
            </a:r>
            <a:r>
              <a:rPr kumimoji="1" lang="en-US" altLang="zh-TW" sz="8000" b="1" dirty="0" smtClean="0">
                <a:latin typeface="微軟正黑體"/>
                <a:ea typeface="微軟正黑體"/>
                <a:cs typeface="微軟正黑體"/>
              </a:rPr>
              <a:t>______________________________</a:t>
            </a:r>
            <a:endParaRPr kumimoji="1" lang="zh-TW" altLang="en-US" sz="8000" b="1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2098945" y="10222154"/>
            <a:ext cx="18055987" cy="4259831"/>
          </a:xfrm>
          <a:prstGeom prst="rect">
            <a:avLst/>
          </a:prstGeom>
        </p:spPr>
        <p:txBody>
          <a:bodyPr vert="horz" lIns="205735" tIns="102867" rIns="205735" bIns="102867" rtlCol="0" anchor="ctr">
            <a:normAutofit/>
          </a:bodyPr>
          <a:lstStyle>
            <a:lvl1pPr algn="ctr" defTabSz="64008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zh-TW" sz="8700" dirty="0">
              <a:latin typeface="微軟正黑體"/>
              <a:ea typeface="微軟正黑體"/>
              <a:cs typeface="微軟正黑體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043951" y="11386774"/>
            <a:ext cx="14288001" cy="3287710"/>
          </a:xfrm>
          <a:prstGeom prst="rect">
            <a:avLst/>
          </a:prstGeom>
        </p:spPr>
        <p:txBody>
          <a:bodyPr wrap="square" lIns="146953" tIns="73477" rIns="146953" bIns="73477">
            <a:spAutoFit/>
          </a:bodyPr>
          <a:lstStyle/>
          <a:p>
            <a:pPr fontAlgn="b"/>
            <a:r>
              <a:rPr lang="zh-TW" altLang="en-US" sz="5100" dirty="0">
                <a:latin typeface="微軟正黑體"/>
                <a:ea typeface="微軟正黑體"/>
                <a:cs typeface="微軟正黑體"/>
              </a:rPr>
              <a:t>日期</a:t>
            </a:r>
            <a:r>
              <a:rPr lang="zh-TW" altLang="zh-TW" sz="5100" dirty="0" smtClean="0">
                <a:latin typeface="微軟正黑體"/>
                <a:ea typeface="微軟正黑體"/>
                <a:cs typeface="微軟正黑體"/>
              </a:rPr>
              <a:t>：</a:t>
            </a:r>
            <a:r>
              <a:rPr lang="en-US" altLang="zh-TW" sz="5100" dirty="0" smtClean="0">
                <a:latin typeface="微軟正黑體"/>
                <a:ea typeface="微軟正黑體"/>
                <a:cs typeface="微軟正黑體"/>
              </a:rPr>
              <a:t>____ </a:t>
            </a:r>
            <a:r>
              <a:rPr lang="zh-TW" altLang="zh-TW" sz="5100" dirty="0">
                <a:latin typeface="微軟正黑體"/>
                <a:ea typeface="微軟正黑體"/>
                <a:cs typeface="微軟正黑體"/>
              </a:rPr>
              <a:t>年 </a:t>
            </a:r>
            <a:r>
              <a:rPr lang="en-US" altLang="zh-TW" sz="5100" dirty="0">
                <a:latin typeface="微軟正黑體"/>
                <a:ea typeface="微軟正黑體"/>
                <a:cs typeface="微軟正黑體"/>
              </a:rPr>
              <a:t>____</a:t>
            </a:r>
            <a:r>
              <a:rPr lang="zh-TW" altLang="zh-TW" sz="5100" dirty="0" smtClean="0">
                <a:latin typeface="微軟正黑體"/>
                <a:ea typeface="微軟正黑體"/>
                <a:cs typeface="微軟正黑體"/>
              </a:rPr>
              <a:t>月</a:t>
            </a:r>
            <a:r>
              <a:rPr lang="en-US" altLang="zh-TW" sz="5100" dirty="0">
                <a:latin typeface="微軟正黑體"/>
                <a:ea typeface="微軟正黑體"/>
                <a:cs typeface="微軟正黑體"/>
              </a:rPr>
              <a:t> ____ </a:t>
            </a:r>
            <a:r>
              <a:rPr lang="zh-TW" altLang="zh-TW" sz="5100" dirty="0">
                <a:latin typeface="微軟正黑體"/>
                <a:ea typeface="微軟正黑體"/>
                <a:cs typeface="微軟正黑體"/>
              </a:rPr>
              <a:t>日</a:t>
            </a:r>
            <a:r>
              <a:rPr lang="zh-TW" altLang="zh-TW" sz="5100" dirty="0" smtClean="0">
                <a:latin typeface="微軟正黑體"/>
                <a:ea typeface="微軟正黑體"/>
                <a:cs typeface="微軟正黑體"/>
              </a:rPr>
              <a:t>（</a:t>
            </a:r>
            <a:r>
              <a:rPr lang="zh-TW" altLang="en-US" sz="5100" dirty="0" smtClean="0">
                <a:latin typeface="微軟正黑體"/>
                <a:ea typeface="微軟正黑體"/>
                <a:cs typeface="微軟正黑體"/>
              </a:rPr>
              <a:t>星期</a:t>
            </a:r>
            <a:r>
              <a:rPr lang="en-US" altLang="zh-TW" sz="5100" dirty="0" smtClean="0">
                <a:latin typeface="微軟正黑體"/>
                <a:ea typeface="微軟正黑體"/>
                <a:cs typeface="微軟正黑體"/>
              </a:rPr>
              <a:t>____</a:t>
            </a:r>
            <a:r>
              <a:rPr lang="zh-TW" altLang="en-US" sz="5100" dirty="0" smtClean="0">
                <a:latin typeface="微軟正黑體"/>
                <a:ea typeface="微軟正黑體"/>
                <a:cs typeface="微軟正黑體"/>
              </a:rPr>
              <a:t>）</a:t>
            </a:r>
            <a:endParaRPr lang="en-US" altLang="zh-TW" sz="5100" dirty="0">
              <a:latin typeface="微軟正黑體"/>
              <a:ea typeface="微軟正黑體"/>
              <a:cs typeface="微軟正黑體"/>
            </a:endParaRPr>
          </a:p>
          <a:p>
            <a:pPr fontAlgn="b"/>
            <a:r>
              <a:rPr lang="zh-TW" altLang="en-US" sz="5100" dirty="0">
                <a:latin typeface="微軟正黑體"/>
                <a:ea typeface="微軟正黑體"/>
                <a:cs typeface="微軟正黑體"/>
              </a:rPr>
              <a:t>時間</a:t>
            </a:r>
            <a:r>
              <a:rPr lang="zh-TW" altLang="en-US" sz="5100" dirty="0" smtClean="0">
                <a:latin typeface="微軟正黑體"/>
                <a:ea typeface="微軟正黑體"/>
                <a:cs typeface="微軟正黑體"/>
              </a:rPr>
              <a:t>：</a:t>
            </a:r>
            <a:r>
              <a:rPr lang="en-US" altLang="zh-TW" sz="5100" dirty="0" smtClean="0">
                <a:latin typeface="微軟正黑體"/>
                <a:ea typeface="微軟正黑體"/>
                <a:cs typeface="微軟正黑體"/>
              </a:rPr>
              <a:t>________ ~ ________</a:t>
            </a:r>
          </a:p>
          <a:p>
            <a:pPr fontAlgn="b"/>
            <a:r>
              <a:rPr lang="zh-TW" altLang="zh-TW" sz="5100" dirty="0" smtClean="0">
                <a:latin typeface="微軟正黑體"/>
                <a:ea typeface="微軟正黑體"/>
                <a:cs typeface="微軟正黑體"/>
              </a:rPr>
              <a:t>地點：</a:t>
            </a:r>
            <a:r>
              <a:rPr lang="en-US" altLang="zh-TW" sz="5100" dirty="0" smtClean="0">
                <a:latin typeface="微軟正黑體"/>
                <a:ea typeface="微軟正黑體"/>
                <a:cs typeface="微軟正黑體"/>
              </a:rPr>
              <a:t>________ </a:t>
            </a:r>
          </a:p>
          <a:p>
            <a:pPr algn="r" fontAlgn="b"/>
            <a:r>
              <a:rPr lang="zh-TW" altLang="zh-TW" sz="5100" dirty="0" smtClean="0">
                <a:latin typeface="微軟正黑體"/>
                <a:ea typeface="微軟正黑體"/>
                <a:cs typeface="微軟正黑體"/>
              </a:rPr>
              <a:t>歡</a:t>
            </a:r>
            <a:r>
              <a:rPr lang="en-US" altLang="zh-TW" sz="5100" dirty="0" smtClean="0">
                <a:latin typeface="微軟正黑體"/>
                <a:ea typeface="微軟正黑體"/>
                <a:cs typeface="微軟正黑體"/>
              </a:rPr>
              <a:t>  </a:t>
            </a:r>
            <a:r>
              <a:rPr lang="zh-TW" altLang="zh-TW" sz="5100" dirty="0" smtClean="0">
                <a:latin typeface="微軟正黑體"/>
                <a:ea typeface="微軟正黑體"/>
                <a:cs typeface="微軟正黑體"/>
              </a:rPr>
              <a:t>迎</a:t>
            </a:r>
            <a:r>
              <a:rPr lang="en-US" altLang="zh-TW" sz="5100" dirty="0" smtClean="0">
                <a:latin typeface="微軟正黑體"/>
                <a:ea typeface="微軟正黑體"/>
                <a:cs typeface="微軟正黑體"/>
              </a:rPr>
              <a:t>  </a:t>
            </a:r>
            <a:r>
              <a:rPr lang="zh-TW" altLang="zh-TW" sz="5100" dirty="0" smtClean="0">
                <a:latin typeface="微軟正黑體"/>
                <a:ea typeface="微軟正黑體"/>
                <a:cs typeface="微軟正黑體"/>
              </a:rPr>
              <a:t>旁</a:t>
            </a:r>
            <a:r>
              <a:rPr lang="en-US" altLang="zh-TW" sz="5100" dirty="0" smtClean="0">
                <a:latin typeface="微軟正黑體"/>
                <a:ea typeface="微軟正黑體"/>
                <a:cs typeface="微軟正黑體"/>
              </a:rPr>
              <a:t>  </a:t>
            </a:r>
            <a:r>
              <a:rPr lang="zh-TW" altLang="zh-TW" sz="5100" dirty="0" smtClean="0">
                <a:latin typeface="微軟正黑體"/>
                <a:ea typeface="微軟正黑體"/>
                <a:cs typeface="微軟正黑體"/>
              </a:rPr>
              <a:t>聽！</a:t>
            </a:r>
            <a:endParaRPr lang="zh-TW" altLang="en-US" sz="5100" dirty="0">
              <a:latin typeface="微軟正黑體"/>
              <a:ea typeface="微軟正黑體"/>
              <a:cs typeface="微軟正黑體"/>
            </a:endParaRP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529" y="145258"/>
            <a:ext cx="3161062" cy="3221901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25609" y="145258"/>
            <a:ext cx="4016729" cy="3221901"/>
          </a:xfrm>
          <a:prstGeom prst="rect">
            <a:avLst/>
          </a:prstGeom>
        </p:spPr>
      </p:pic>
      <p:sp>
        <p:nvSpPr>
          <p:cNvPr id="13" name="標題 1"/>
          <p:cNvSpPr txBox="1">
            <a:spLocks/>
          </p:cNvSpPr>
          <p:nvPr/>
        </p:nvSpPr>
        <p:spPr>
          <a:xfrm>
            <a:off x="1825278" y="6094376"/>
            <a:ext cx="18055987" cy="5127806"/>
          </a:xfrm>
          <a:prstGeom prst="rect">
            <a:avLst/>
          </a:prstGeom>
        </p:spPr>
        <p:txBody>
          <a:bodyPr vert="horz" lIns="205735" tIns="102867" rIns="205735" bIns="102867" rtlCol="0" anchor="ctr">
            <a:noAutofit/>
          </a:bodyPr>
          <a:lstStyle>
            <a:lvl1pPr algn="ctr" defTabSz="64008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TW" altLang="en-US" sz="5100" dirty="0" smtClean="0">
                <a:latin typeface="微軟正黑體"/>
                <a:ea typeface="微軟正黑體"/>
                <a:cs typeface="微軟正黑體"/>
              </a:rPr>
              <a:t>指導</a:t>
            </a:r>
            <a:r>
              <a:rPr kumimoji="1" lang="zh-TW" altLang="en-US" sz="5100" dirty="0">
                <a:latin typeface="微軟正黑體"/>
                <a:ea typeface="微軟正黑體"/>
                <a:cs typeface="微軟正黑體"/>
              </a:rPr>
              <a:t>教授</a:t>
            </a:r>
            <a:r>
              <a:rPr kumimoji="1" lang="zh-TW" altLang="en-US" sz="5100" dirty="0" smtClean="0">
                <a:latin typeface="微軟正黑體"/>
                <a:ea typeface="微軟正黑體"/>
                <a:cs typeface="微軟正黑體"/>
              </a:rPr>
              <a:t>：</a:t>
            </a:r>
            <a:r>
              <a:rPr kumimoji="1" lang="en-US" altLang="zh-TW" sz="5100" dirty="0" smtClean="0">
                <a:latin typeface="微軟正黑體"/>
                <a:ea typeface="微軟正黑體"/>
                <a:cs typeface="微軟正黑體"/>
              </a:rPr>
              <a:t>________</a:t>
            </a:r>
            <a:r>
              <a:rPr kumimoji="1" lang="zh-TW" altLang="en-US" sz="5100" dirty="0" smtClean="0">
                <a:latin typeface="微軟正黑體"/>
                <a:ea typeface="微軟正黑體"/>
                <a:cs typeface="微軟正黑體"/>
              </a:rPr>
              <a:t>博士</a:t>
            </a:r>
            <a:endParaRPr kumimoji="1" lang="en-US" altLang="zh-TW" sz="5100" dirty="0">
              <a:latin typeface="微軟正黑體"/>
              <a:ea typeface="微軟正黑體"/>
              <a:cs typeface="微軟正黑體"/>
            </a:endParaRPr>
          </a:p>
          <a:p>
            <a:r>
              <a:rPr kumimoji="1" lang="zh-TW" altLang="en-US" sz="5100" dirty="0" smtClean="0">
                <a:latin typeface="微軟正黑體"/>
                <a:ea typeface="微軟正黑體"/>
                <a:cs typeface="微軟正黑體"/>
              </a:rPr>
              <a:t>研  究  生：</a:t>
            </a:r>
            <a:r>
              <a:rPr kumimoji="1" lang="en-US" altLang="zh-TW" sz="5100" dirty="0" smtClean="0">
                <a:latin typeface="微軟正黑體"/>
                <a:ea typeface="微軟正黑體"/>
                <a:cs typeface="微軟正黑體"/>
              </a:rPr>
              <a:t>________</a:t>
            </a:r>
            <a:endParaRPr kumimoji="1" lang="en-US" altLang="zh-TW" sz="5100" dirty="0">
              <a:latin typeface="微軟正黑體"/>
              <a:ea typeface="微軟正黑體"/>
              <a:cs typeface="微軟正黑體"/>
            </a:endParaRPr>
          </a:p>
          <a:p>
            <a:pPr algn="l"/>
            <a:r>
              <a:rPr kumimoji="1" lang="zh-TW" altLang="en-US" sz="5100" dirty="0">
                <a:latin typeface="微軟正黑體"/>
                <a:ea typeface="微軟正黑體"/>
                <a:cs typeface="微軟正黑體"/>
              </a:rPr>
              <a:t>口試委員：</a:t>
            </a:r>
            <a:endParaRPr kumimoji="1" lang="en-US" altLang="zh-TW" sz="5100" dirty="0">
              <a:latin typeface="微軟正黑體"/>
              <a:ea typeface="微軟正黑體"/>
              <a:cs typeface="微軟正黑體"/>
            </a:endParaRPr>
          </a:p>
          <a:p>
            <a:pPr algn="l"/>
            <a:r>
              <a:rPr lang="en-US" altLang="zh-TW" sz="5800" dirty="0" smtClean="0">
                <a:latin typeface="微軟正黑體"/>
                <a:ea typeface="微軟正黑體"/>
                <a:cs typeface="微軟正黑體"/>
              </a:rPr>
              <a:t>○</a:t>
            </a:r>
            <a:r>
              <a:rPr lang="en-US" altLang="zh-TW" sz="5800" dirty="0">
                <a:latin typeface="微軟正黑體"/>
                <a:ea typeface="微軟正黑體"/>
                <a:cs typeface="微軟正黑體"/>
              </a:rPr>
              <a:t> ○ ○ </a:t>
            </a:r>
            <a:r>
              <a:rPr lang="zh-TW" altLang="en-US" sz="5800" dirty="0" smtClean="0">
                <a:latin typeface="微軟正黑體"/>
                <a:ea typeface="微軟正黑體"/>
                <a:cs typeface="微軟正黑體"/>
              </a:rPr>
              <a:t>教授</a:t>
            </a:r>
            <a:endParaRPr lang="en-US" altLang="zh-TW" sz="5800" dirty="0" smtClean="0">
              <a:latin typeface="微軟正黑體"/>
              <a:ea typeface="微軟正黑體"/>
              <a:cs typeface="微軟正黑體"/>
            </a:endParaRPr>
          </a:p>
          <a:p>
            <a:pPr algn="l"/>
            <a:r>
              <a:rPr lang="en-US" altLang="zh-TW" sz="5800" dirty="0" smtClean="0">
                <a:latin typeface="微軟正黑體"/>
                <a:ea typeface="微軟正黑體"/>
                <a:cs typeface="微軟正黑體"/>
              </a:rPr>
              <a:t>○</a:t>
            </a:r>
            <a:r>
              <a:rPr lang="en-US" altLang="zh-TW" sz="5800" dirty="0">
                <a:latin typeface="微軟正黑體"/>
                <a:ea typeface="微軟正黑體"/>
                <a:cs typeface="微軟正黑體"/>
              </a:rPr>
              <a:t> </a:t>
            </a:r>
            <a:r>
              <a:rPr lang="en-US" altLang="zh-TW" sz="5800" dirty="0" smtClean="0">
                <a:latin typeface="微軟正黑體"/>
                <a:ea typeface="微軟正黑體"/>
                <a:cs typeface="微軟正黑體"/>
              </a:rPr>
              <a:t>○</a:t>
            </a:r>
            <a:r>
              <a:rPr lang="en-US" altLang="zh-TW" sz="5800" dirty="0">
                <a:latin typeface="微軟正黑體"/>
                <a:ea typeface="微軟正黑體"/>
                <a:cs typeface="微軟正黑體"/>
              </a:rPr>
              <a:t> </a:t>
            </a:r>
            <a:r>
              <a:rPr lang="en-US" altLang="zh-TW" sz="5800" dirty="0" smtClean="0">
                <a:latin typeface="微軟正黑體"/>
                <a:ea typeface="微軟正黑體"/>
                <a:cs typeface="微軟正黑體"/>
              </a:rPr>
              <a:t>○</a:t>
            </a:r>
            <a:r>
              <a:rPr lang="zh-TW" altLang="en-US" sz="5800" dirty="0" smtClean="0">
                <a:latin typeface="微軟正黑體"/>
                <a:ea typeface="微軟正黑體"/>
                <a:cs typeface="微軟正黑體"/>
              </a:rPr>
              <a:t> 副教授</a:t>
            </a:r>
            <a:endParaRPr lang="en-US" altLang="zh-TW" sz="5800" dirty="0" smtClean="0">
              <a:latin typeface="微軟正黑體"/>
              <a:ea typeface="微軟正黑體"/>
              <a:cs typeface="微軟正黑體"/>
            </a:endParaRPr>
          </a:p>
          <a:p>
            <a:pPr algn="l"/>
            <a:r>
              <a:rPr lang="en-US" altLang="zh-TW" sz="5800" dirty="0" smtClean="0">
                <a:latin typeface="微軟正黑體"/>
                <a:ea typeface="微軟正黑體"/>
                <a:cs typeface="微軟正黑體"/>
              </a:rPr>
              <a:t>○</a:t>
            </a:r>
            <a:r>
              <a:rPr lang="en-US" altLang="zh-TW" sz="5800" dirty="0">
                <a:latin typeface="微軟正黑體"/>
                <a:ea typeface="微軟正黑體"/>
                <a:cs typeface="微軟正黑體"/>
              </a:rPr>
              <a:t> </a:t>
            </a:r>
            <a:r>
              <a:rPr lang="en-US" altLang="zh-TW" sz="5800" dirty="0" smtClean="0">
                <a:latin typeface="微軟正黑體"/>
                <a:ea typeface="微軟正黑體"/>
                <a:cs typeface="微軟正黑體"/>
              </a:rPr>
              <a:t>○</a:t>
            </a:r>
            <a:r>
              <a:rPr lang="en-US" altLang="zh-TW" sz="5800" dirty="0">
                <a:latin typeface="微軟正黑體"/>
                <a:ea typeface="微軟正黑體"/>
                <a:cs typeface="微軟正黑體"/>
              </a:rPr>
              <a:t> </a:t>
            </a:r>
            <a:r>
              <a:rPr lang="en-US" altLang="zh-TW" sz="5800" dirty="0" smtClean="0">
                <a:latin typeface="微軟正黑體"/>
                <a:ea typeface="微軟正黑體"/>
                <a:cs typeface="微軟正黑體"/>
              </a:rPr>
              <a:t>○</a:t>
            </a:r>
            <a:r>
              <a:rPr lang="zh-TW" altLang="en-US" sz="5800" dirty="0" smtClean="0">
                <a:latin typeface="微軟正黑體"/>
                <a:ea typeface="微軟正黑體"/>
                <a:cs typeface="微軟正黑體"/>
              </a:rPr>
              <a:t> 助理教授</a:t>
            </a:r>
            <a:endParaRPr lang="en-US" altLang="zh-TW" sz="5800" dirty="0">
              <a:latin typeface="微軟正黑體"/>
              <a:ea typeface="微軟正黑體"/>
              <a:cs typeface="微軟正黑體"/>
            </a:endParaRPr>
          </a:p>
        </p:txBody>
      </p:sp>
    </p:spTree>
    <p:extLst>
      <p:ext uri="{BB962C8B-B14F-4D97-AF65-F5344CB8AC3E}">
        <p14:creationId xmlns:p14="http://schemas.microsoft.com/office/powerpoint/2010/main" val="3595115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59</Words>
  <Application>Microsoft Office PowerPoint</Application>
  <PresentationFormat>自訂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新細明體</vt:lpstr>
      <vt:lpstr>Arial</vt:lpstr>
      <vt:lpstr>Calibri</vt:lpstr>
      <vt:lpstr>Office 佈景主題</vt:lpstr>
      <vt:lpstr>輔仁大學醫學院臨床心理學系 碩士學位論文口試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輔仁大學醫學院臨床心理學系 碩士論文計畫書口試會議</dc:title>
  <dc:creator>意雲 彭</dc:creator>
  <cp:lastModifiedBy>M641SC</cp:lastModifiedBy>
  <cp:revision>8</cp:revision>
  <cp:lastPrinted>2016-04-20T07:00:29Z</cp:lastPrinted>
  <dcterms:created xsi:type="dcterms:W3CDTF">2016-04-20T06:36:56Z</dcterms:created>
  <dcterms:modified xsi:type="dcterms:W3CDTF">2022-12-29T03:20:38Z</dcterms:modified>
</cp:coreProperties>
</file>